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BC542-270A-49CD-A409-3DEA9CC58921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7909D-AF17-4626-8E94-8CFFA10006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965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E059C-F69A-4C1F-A675-2BFF91059443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6428C-BF4B-4340-A712-7EE3AB051C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93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41583-A507-436E-9664-9DEAA3B805EE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6DB0D-F125-491F-867A-EDFAC71D03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598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D41A-FF02-4EFF-87F8-97F93A571B51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A52D2-0165-4060-BFBD-06DE308AA8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4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53A78-E8ED-4BD7-B0AF-37FD49D5B060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D633-CAB8-4515-AB92-08EB08A8CF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75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37629-606B-4083-B506-8527807787F6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9623-E61B-48FE-B2A9-005C9D676B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77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03083-8AB2-43D0-8EBF-094085581026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DF87-637C-4D6C-A25E-3D1B3A6A32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62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8EB43-28FF-484A-B5EF-BA4CB5FFE3B3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5E393-A156-4275-BF0C-2B28508161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675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D2D27-E10E-4042-A7C0-06B83B728127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1DA3B-23BA-4064-8E53-8BEC73CC83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70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8999B-74CC-4C42-BF45-0DB17013D8E3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9A106-40FB-457A-98F0-133FB8F5C7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0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3D25F-8A3C-4302-A3B3-30C5C9D77911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3A48C-19AE-464C-9DD1-6838F6B52E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611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012D1-DA10-42E3-B007-BA779515BF3B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96F97-DAB2-4E1C-A7AB-DB9B652335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75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DFB8B4-60E7-456B-9D8D-7802B61E2BBC}" type="datetimeFigureOut">
              <a:rPr lang="pt-BR"/>
              <a:pPr>
                <a:defRPr/>
              </a:pPr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463861-4CF8-4727-9491-A346B3C374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179512" y="1754326"/>
            <a:ext cx="8784976" cy="4554993"/>
          </a:xfrm>
        </p:spPr>
        <p:txBody>
          <a:bodyPr/>
          <a:lstStyle/>
          <a:p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2800" dirty="0" smtClean="0"/>
              <a:t>                                   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200" b="1" dirty="0" smtClean="0"/>
              <a:t>Encontro </a:t>
            </a:r>
            <a:r>
              <a:rPr lang="pt-BR" sz="3200" b="1" dirty="0"/>
              <a:t>com professoras do AEE e supervisoras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b="1" dirty="0" smtClean="0"/>
              <a:t>09 </a:t>
            </a:r>
            <a:r>
              <a:rPr lang="pt-BR" sz="2800" b="1" dirty="0"/>
              <a:t>de dezembro de 2017</a:t>
            </a:r>
            <a:r>
              <a:rPr lang="pt-BR" sz="2800" dirty="0"/>
              <a:t/>
            </a:r>
            <a:br>
              <a:rPr lang="pt-BR" sz="2800" dirty="0"/>
            </a:br>
            <a:endParaRPr lang="pt-BR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Prefeitura Municipal de Mossoró </a:t>
            </a:r>
          </a:p>
          <a:p>
            <a:pPr algn="ctr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Secretaria Municipal da Educação, Esporte e Lazer</a:t>
            </a:r>
          </a:p>
          <a:p>
            <a:pPr algn="ctr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Diretoria Executiva Pedagógica </a:t>
            </a:r>
          </a:p>
          <a:p>
            <a:pPr algn="ctr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Divisão de Educação Especial</a:t>
            </a:r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</p:txBody>
      </p:sp>
      <p:pic>
        <p:nvPicPr>
          <p:cNvPr id="5" name="Imagem 4" descr="C:\Users\cristianne.miranda\Desktop\D3CDC7B3A7284B7C8E2BD6873371EEA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530" y="1340768"/>
            <a:ext cx="4284476" cy="3304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6- Para contribuir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b="1" dirty="0"/>
              <a:t>Apresentação da experiência do interprete Artur Maciel no Instituto nacional de Educação de Surdos – INES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81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5- Avaliação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768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Objetivos </a:t>
            </a:r>
            <a:r>
              <a:rPr lang="pt-BR" b="1" dirty="0"/>
              <a:t>do </a:t>
            </a:r>
            <a:r>
              <a:rPr lang="pt-BR" b="1" dirty="0" smtClean="0"/>
              <a:t>encontro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Dialogar </a:t>
            </a:r>
            <a:r>
              <a:rPr lang="pt-BR" dirty="0"/>
              <a:t>sobre a situação educacional dos alunos surdos matriculados em algumas instuições educacionais da rede municipal</a:t>
            </a:r>
          </a:p>
          <a:p>
            <a:endParaRPr lang="pt-BR" dirty="0"/>
          </a:p>
          <a:p>
            <a:r>
              <a:rPr lang="pt-BR" dirty="0" smtClean="0"/>
              <a:t>Ampliar </a:t>
            </a:r>
            <a:r>
              <a:rPr lang="pt-BR" dirty="0"/>
              <a:t>as possibilidades no acompanhamento aos alunos surdos.</a:t>
            </a:r>
          </a:p>
        </p:txBody>
      </p:sp>
    </p:spTree>
    <p:extLst>
      <p:ext uri="{BB962C8B-B14F-4D97-AF65-F5344CB8AC3E}">
        <p14:creationId xmlns:p14="http://schemas.microsoft.com/office/powerpoint/2010/main" val="362125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1-Acolhida</a:t>
            </a:r>
            <a:r>
              <a:rPr lang="pt-BR" b="1" dirty="0"/>
              <a:t/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anose="020B0604020202020204" pitchFamily="34" charset="0"/>
              <a:buChar char="•"/>
            </a:pPr>
            <a:r>
              <a:rPr lang="pt-BR" b="1" dirty="0" smtClean="0"/>
              <a:t>O que trago para esse encontro?</a:t>
            </a:r>
            <a:endParaRPr lang="pt-BR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5832648" cy="398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367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2- Vídeo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4800" dirty="0" smtClean="0"/>
              <a:t>“</a:t>
            </a:r>
            <a:r>
              <a:rPr lang="pt-BR" sz="4800" b="1" dirty="0"/>
              <a:t>Surdo sofre”</a:t>
            </a:r>
            <a:endParaRPr lang="pt-BR" sz="4800" dirty="0"/>
          </a:p>
          <a:p>
            <a:endParaRPr lang="pt-BR" dirty="0"/>
          </a:p>
        </p:txBody>
      </p:sp>
      <p:sp>
        <p:nvSpPr>
          <p:cNvPr id="4" name="AutoShape 2" descr="Vídeo para surdo sof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Vídeo para surdo sofr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92896"/>
            <a:ext cx="561662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86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3- </a:t>
            </a:r>
            <a:r>
              <a:rPr lang="pt-BR" b="1" dirty="0"/>
              <a:t>Roda de diálogo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sz="4000" b="1" dirty="0" smtClean="0"/>
              <a:t>Como </a:t>
            </a:r>
            <a:r>
              <a:rPr lang="pt-BR" sz="4000" b="1" dirty="0"/>
              <a:t>está o aluno surdo na escola/UEI?</a:t>
            </a:r>
            <a:r>
              <a:rPr lang="pt-BR" sz="4000" dirty="0"/>
              <a:t> </a:t>
            </a:r>
          </a:p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494" y="2780928"/>
            <a:ext cx="5549858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98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4- </a:t>
            </a:r>
            <a:r>
              <a:rPr lang="pt-BR" b="1" dirty="0" smtClean="0"/>
              <a:t>Texto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/>
          </a:p>
          <a:p>
            <a:pPr marL="0" indent="0" algn="ctr">
              <a:buNone/>
            </a:pPr>
            <a:endParaRPr lang="pt-BR" b="1" dirty="0" smtClean="0"/>
          </a:p>
          <a:p>
            <a:pPr algn="ctr"/>
            <a:r>
              <a:rPr lang="pt-BR" b="1" dirty="0" smtClean="0"/>
              <a:t>Relato </a:t>
            </a:r>
            <a:r>
              <a:rPr lang="pt-BR" b="1" dirty="0"/>
              <a:t>de experiência</a:t>
            </a:r>
          </a:p>
        </p:txBody>
      </p:sp>
    </p:spTree>
    <p:extLst>
      <p:ext uri="{BB962C8B-B14F-4D97-AF65-F5344CB8AC3E}">
        <p14:creationId xmlns:p14="http://schemas.microsoft.com/office/powerpoint/2010/main" val="162494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5- Para ampliar as possibilidades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comunicação do surdo na escola</a:t>
            </a:r>
          </a:p>
          <a:p>
            <a:r>
              <a:rPr lang="pt-BR" dirty="0" smtClean="0"/>
              <a:t>as </a:t>
            </a:r>
            <a:r>
              <a:rPr lang="pt-BR" dirty="0"/>
              <a:t>aulas </a:t>
            </a:r>
            <a:r>
              <a:rPr lang="pt-BR" dirty="0" smtClean="0"/>
              <a:t>acessíveis</a:t>
            </a:r>
          </a:p>
          <a:p>
            <a:r>
              <a:rPr lang="pt-BR" dirty="0"/>
              <a:t> </a:t>
            </a:r>
            <a:r>
              <a:rPr lang="pt-BR" dirty="0" smtClean="0"/>
              <a:t>LIBRAS</a:t>
            </a:r>
            <a:endParaRPr lang="pt-BR" dirty="0"/>
          </a:p>
          <a:p>
            <a:r>
              <a:rPr lang="pt-BR" dirty="0" smtClean="0"/>
              <a:t>a Língua </a:t>
            </a:r>
            <a:r>
              <a:rPr lang="pt-BR" dirty="0"/>
              <a:t>P</a:t>
            </a:r>
            <a:r>
              <a:rPr lang="pt-BR" dirty="0" smtClean="0"/>
              <a:t>ortuguesa</a:t>
            </a:r>
            <a:endParaRPr lang="pt-BR" dirty="0"/>
          </a:p>
          <a:p>
            <a:r>
              <a:rPr lang="pt-BR" dirty="0" smtClean="0"/>
              <a:t> </a:t>
            </a:r>
            <a:r>
              <a:rPr lang="pt-BR" dirty="0"/>
              <a:t>A</a:t>
            </a:r>
            <a:r>
              <a:rPr lang="pt-BR" dirty="0" smtClean="0"/>
              <a:t>valiação </a:t>
            </a:r>
            <a:r>
              <a:rPr lang="pt-BR" dirty="0"/>
              <a:t>o que considerar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824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3200" b="1" dirty="0"/>
              <a:t>INSTRUÇÃO NORMATIVA Nº 01/2010 – CME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pt-BR" dirty="0" smtClean="0"/>
              <a:t>A </a:t>
            </a:r>
            <a:r>
              <a:rPr lang="pt-BR" dirty="0"/>
              <a:t>Língua Brasileira de Sinais (LIBRAS</a:t>
            </a:r>
            <a:r>
              <a:rPr lang="pt-BR" dirty="0" smtClean="0"/>
              <a:t>)</a:t>
            </a:r>
          </a:p>
          <a:p>
            <a:pPr marL="514350" indent="-514350">
              <a:buAutoNum type="alphaLcParenR"/>
            </a:pPr>
            <a:endParaRPr lang="pt-BR" dirty="0" smtClean="0"/>
          </a:p>
          <a:p>
            <a:pPr marL="514350" indent="-514350">
              <a:buAutoNum type="alphaLcParenR"/>
            </a:pPr>
            <a:r>
              <a:rPr lang="pt-BR" dirty="0" smtClean="0"/>
              <a:t> </a:t>
            </a:r>
            <a:r>
              <a:rPr lang="pt-BR" dirty="0"/>
              <a:t>A avaliação da produção escrita </a:t>
            </a:r>
            <a:endParaRPr lang="pt-BR" dirty="0" smtClean="0"/>
          </a:p>
          <a:p>
            <a:pPr marL="514350" indent="-514350">
              <a:buAutoNum type="alphaLcParenR"/>
            </a:pPr>
            <a:endParaRPr lang="pt-BR" dirty="0" smtClean="0"/>
          </a:p>
          <a:p>
            <a:pPr marL="514350" indent="-514350">
              <a:buAutoNum type="alphaLcParenR"/>
            </a:pPr>
            <a:r>
              <a:rPr lang="pt-BR" dirty="0" smtClean="0"/>
              <a:t> </a:t>
            </a:r>
            <a:r>
              <a:rPr lang="pt-BR" dirty="0"/>
              <a:t>A avaliação do conhecimento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d)A </a:t>
            </a:r>
            <a:r>
              <a:rPr lang="pt-BR" dirty="0"/>
              <a:t>forma da linguagem </a:t>
            </a:r>
            <a:r>
              <a:rPr lang="pt-BR" dirty="0" smtClean="0"/>
              <a:t>morfossintática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453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e) O aluno com surdez deve ter acesso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f</a:t>
            </a:r>
            <a:r>
              <a:rPr lang="pt-BR" dirty="0"/>
              <a:t>) Na avaliação do aluno com surdez devem ser adotadas estratégias </a:t>
            </a:r>
            <a:r>
              <a:rPr lang="pt-BR" dirty="0" smtClean="0"/>
              <a:t>diversas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g) Na avaliação escrita considerar prioritariamente questões contextualizadas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3180757"/>
      </p:ext>
    </p:extLst>
  </p:cSld>
  <p:clrMapOvr>
    <a:masterClrMapping/>
  </p:clrMapOvr>
</p:sld>
</file>

<file path=ppt/theme/theme1.xml><?xml version="1.0" encoding="utf-8"?>
<a:theme xmlns:a="http://schemas.openxmlformats.org/drawingml/2006/main" name="Para uma escola inclusiva qual o nosso jeito de caminhar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 uma escola inclusiva qual o nosso jeito de caminhar</Template>
  <TotalTime>525</TotalTime>
  <Words>170</Words>
  <Application>Microsoft Office PowerPoint</Application>
  <PresentationFormat>Apresentação na tela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Para uma escola inclusiva qual o nosso jeito de caminhar</vt:lpstr>
      <vt:lpstr>                                          Encontro com professoras do AEE e supervisoras  09 de dezembro de 2017 </vt:lpstr>
      <vt:lpstr> Objetivos do encontro </vt:lpstr>
      <vt:lpstr> 1-Acolhida </vt:lpstr>
      <vt:lpstr>2- Vídeo</vt:lpstr>
      <vt:lpstr> 3- Roda de diálogo  </vt:lpstr>
      <vt:lpstr>4- Texto</vt:lpstr>
      <vt:lpstr>5- Para ampliar as possibilidades</vt:lpstr>
      <vt:lpstr> INSTRUÇÃO NORMATIVA Nº 01/2010 – CME </vt:lpstr>
      <vt:lpstr>Apresentação do PowerPoint</vt:lpstr>
      <vt:lpstr>6- Para contribuir</vt:lpstr>
      <vt:lpstr>5- Avaliação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uma escola inclusiva qual o nosso jeito de caminhar ?</dc:title>
  <dc:creator>Darlly Noronha de Oliveira</dc:creator>
  <cp:lastModifiedBy>Claudia Castro</cp:lastModifiedBy>
  <cp:revision>30</cp:revision>
  <dcterms:created xsi:type="dcterms:W3CDTF">2014-05-16T19:04:19Z</dcterms:created>
  <dcterms:modified xsi:type="dcterms:W3CDTF">2019-05-12T23:58:23Z</dcterms:modified>
</cp:coreProperties>
</file>